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79" r:id="rId2"/>
    <p:sldId id="257" r:id="rId3"/>
    <p:sldId id="256" r:id="rId4"/>
    <p:sldId id="258" r:id="rId5"/>
    <p:sldId id="259" r:id="rId6"/>
    <p:sldId id="260" r:id="rId7"/>
    <p:sldId id="261" r:id="rId8"/>
    <p:sldId id="263" r:id="rId9"/>
    <p:sldId id="280" r:id="rId10"/>
    <p:sldId id="264" r:id="rId11"/>
    <p:sldId id="266" r:id="rId12"/>
    <p:sldId id="265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ed jabir♡8835♡" initials="mj" lastIdx="2" clrIdx="0">
    <p:extLst>
      <p:ext uri="{19B8F6BF-5375-455C-9EA6-DF929625EA0E}">
        <p15:presenceInfo xmlns:p15="http://schemas.microsoft.com/office/powerpoint/2012/main" userId="62b00de461e3ea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ABA"/>
    <a:srgbClr val="9999FF"/>
    <a:srgbClr val="C1FFB7"/>
    <a:srgbClr val="CBEBD1"/>
    <a:srgbClr val="FFFFFF"/>
    <a:srgbClr val="FF3300"/>
    <a:srgbClr val="9F6AB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08" autoAdjust="0"/>
  </p:normalViewPr>
  <p:slideViewPr>
    <p:cSldViewPr snapToGrid="0">
      <p:cViewPr>
        <p:scale>
          <a:sx n="66" d="100"/>
          <a:sy n="66" d="100"/>
        </p:scale>
        <p:origin x="1330" y="38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6AF40-C179-4707-828A-FC5235F89BB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9EC8C-3B13-4BBA-98B7-B2CC08441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47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9EC8C-3B13-4BBA-98B7-B2CC08441F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9EC8C-3B13-4BBA-98B7-B2CC08441F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6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9EC8C-3B13-4BBA-98B7-B2CC08441F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6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9EC8C-3B13-4BBA-98B7-B2CC08441F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8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1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4-17 12-59-33-18">
            <a:hlinkClick r:id="" action="ppaction://media"/>
            <a:extLst>
              <a:ext uri="{FF2B5EF4-FFF2-40B4-BE49-F238E27FC236}">
                <a16:creationId xmlns:a16="http://schemas.microsoft.com/office/drawing/2014/main" id="{BD2CBA52-103A-4D77-B85F-7D7177F61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731519"/>
            <a:ext cx="12339687" cy="81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49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7B872F-6F61-4E2C-9488-5D67ECBD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11" y="738201"/>
            <a:ext cx="2414020" cy="2259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0C7D44-A4EC-4DB8-97F8-90826E07B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3007"/>
            <a:ext cx="12192000" cy="490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7B469-737C-41BD-937D-21CD7FCAA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988" y="418920"/>
            <a:ext cx="12257988" cy="29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1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4ED2F-2421-4053-BA77-CF63F5F8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007"/>
            <a:ext cx="12192000" cy="49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4EA09-FD27-44B3-A074-6A9972DB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1" y="2139530"/>
            <a:ext cx="2755278" cy="257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8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AF926D-B5D3-44EA-A462-BA199650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921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27C47-1811-45F9-9074-3320ABFD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138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1417D-ECC7-43F6-9D19-5FC4DBDB0E13}"/>
              </a:ext>
            </a:extLst>
          </p:cNvPr>
          <p:cNvSpPr txBox="1"/>
          <p:nvPr/>
        </p:nvSpPr>
        <p:spPr>
          <a:xfrm>
            <a:off x="3044858" y="4732256"/>
            <a:ext cx="613056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THE DATA SHOWN HERE ARE FETCHED FROM THE DATABASE</a:t>
            </a:r>
          </a:p>
        </p:txBody>
      </p:sp>
    </p:spTree>
    <p:extLst>
      <p:ext uri="{BB962C8B-B14F-4D97-AF65-F5344CB8AC3E}">
        <p14:creationId xmlns:p14="http://schemas.microsoft.com/office/powerpoint/2010/main" val="413751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01948A-8124-41C8-B463-BF595F09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6" y="760438"/>
            <a:ext cx="2492368" cy="2259523"/>
          </a:xfrm>
          <a:prstGeom prst="rect">
            <a:avLst/>
          </a:prstGeom>
        </p:spPr>
      </p:pic>
      <p:pic>
        <p:nvPicPr>
          <p:cNvPr id="10" name="Picture 9" hidden="1">
            <a:extLst>
              <a:ext uri="{FF2B5EF4-FFF2-40B4-BE49-F238E27FC236}">
                <a16:creationId xmlns:a16="http://schemas.microsoft.com/office/drawing/2014/main" id="{BB7B872F-6F61-4E2C-9488-5D67ECBDA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911" y="697584"/>
            <a:ext cx="2414020" cy="2300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0C7D44-A4EC-4DB8-97F8-90826E07B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3007"/>
            <a:ext cx="12192000" cy="490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7B469-737C-41BD-937D-21CD7FCAA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5988" y="400067"/>
            <a:ext cx="12257988" cy="29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7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D0D7B91-19B9-4089-91BD-A854336B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034" y="1462594"/>
            <a:ext cx="3601339" cy="21101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793626-056B-4CE0-A076-A2CD7EA16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89" y="2269541"/>
            <a:ext cx="2501798" cy="2318918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D9F4BAC-9FB4-415B-AF93-1845435AAE88}"/>
              </a:ext>
            </a:extLst>
          </p:cNvPr>
          <p:cNvCxnSpPr>
            <a:stCxn id="2" idx="3"/>
          </p:cNvCxnSpPr>
          <p:nvPr/>
        </p:nvCxnSpPr>
        <p:spPr>
          <a:xfrm flipV="1">
            <a:off x="3816287" y="2111604"/>
            <a:ext cx="1509857" cy="13173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FAFDC807-4123-4847-A120-986117FAC3B8}"/>
              </a:ext>
            </a:extLst>
          </p:cNvPr>
          <p:cNvSpPr/>
          <p:nvPr/>
        </p:nvSpPr>
        <p:spPr>
          <a:xfrm>
            <a:off x="5326144" y="1041662"/>
            <a:ext cx="1753386" cy="21398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0370F-861E-436E-8C1A-33F5DBF6099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079530" y="2111604"/>
            <a:ext cx="1096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C30C8F-EBA8-4B3F-9D92-30597BAF71BA}"/>
              </a:ext>
            </a:extLst>
          </p:cNvPr>
          <p:cNvCxnSpPr>
            <a:cxnSpLocks/>
          </p:cNvCxnSpPr>
          <p:nvPr/>
        </p:nvCxnSpPr>
        <p:spPr>
          <a:xfrm flipH="1">
            <a:off x="6207542" y="3120886"/>
            <a:ext cx="1" cy="1140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5E3C44-217D-4BA8-AF6F-1F546341CAB9}"/>
              </a:ext>
            </a:extLst>
          </p:cNvPr>
          <p:cNvSpPr/>
          <p:nvPr/>
        </p:nvSpPr>
        <p:spPr>
          <a:xfrm>
            <a:off x="5411002" y="4251488"/>
            <a:ext cx="1668528" cy="69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C1BD12F-81A8-475A-9543-14A8EE30D954}"/>
              </a:ext>
            </a:extLst>
          </p:cNvPr>
          <p:cNvCxnSpPr>
            <a:stCxn id="12" idx="3"/>
          </p:cNvCxnSpPr>
          <p:nvPr/>
        </p:nvCxnSpPr>
        <p:spPr>
          <a:xfrm flipV="1">
            <a:off x="7079530" y="3572758"/>
            <a:ext cx="3157996" cy="1027494"/>
          </a:xfrm>
          <a:prstGeom prst="bentConnector3">
            <a:avLst>
              <a:gd name="adj1" fmla="val 10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2976074-6FF4-44D9-928B-60EDDD8E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907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22EA1B-B344-47A2-BC21-0FECEF62CBCC}"/>
              </a:ext>
            </a:extLst>
          </p:cNvPr>
          <p:cNvSpPr txBox="1"/>
          <p:nvPr/>
        </p:nvSpPr>
        <p:spPr>
          <a:xfrm>
            <a:off x="5487968" y="1760451"/>
            <a:ext cx="134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IF CONDITION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C47E6A-2455-4425-9DF3-EE3E12AA41A5}"/>
              </a:ext>
            </a:extLst>
          </p:cNvPr>
          <p:cNvSpPr txBox="1"/>
          <p:nvPr/>
        </p:nvSpPr>
        <p:spPr>
          <a:xfrm>
            <a:off x="5487968" y="4403793"/>
            <a:ext cx="15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LOGIN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FFB30-CCE0-4540-B68E-4D4D9E729E88}"/>
              </a:ext>
            </a:extLst>
          </p:cNvPr>
          <p:cNvSpPr txBox="1"/>
          <p:nvPr/>
        </p:nvSpPr>
        <p:spPr>
          <a:xfrm>
            <a:off x="7087389" y="1810835"/>
            <a:ext cx="117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2C980D-90C8-4838-8265-D434E8EA1CFD}"/>
              </a:ext>
            </a:extLst>
          </p:cNvPr>
          <p:cNvSpPr txBox="1"/>
          <p:nvPr/>
        </p:nvSpPr>
        <p:spPr>
          <a:xfrm>
            <a:off x="5411002" y="3265792"/>
            <a:ext cx="90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NOT LOGIN</a:t>
            </a:r>
          </a:p>
        </p:txBody>
      </p:sp>
    </p:spTree>
    <p:extLst>
      <p:ext uri="{BB962C8B-B14F-4D97-AF65-F5344CB8AC3E}">
        <p14:creationId xmlns:p14="http://schemas.microsoft.com/office/powerpoint/2010/main" val="12986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7" grpId="0"/>
      <p:bldP spid="30" grpId="0"/>
      <p:bldP spid="33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D0D7B91-19B9-4089-91BD-A854336B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47322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8B6811-16EC-41A2-AED1-0F5114D40579}"/>
              </a:ext>
            </a:extLst>
          </p:cNvPr>
          <p:cNvSpPr txBox="1"/>
          <p:nvPr/>
        </p:nvSpPr>
        <p:spPr>
          <a:xfrm>
            <a:off x="2974155" y="4732256"/>
            <a:ext cx="741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 CAN DONATE THEIR BLOOD WHERE THEY WANT TO DONATE 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01D9F9D-0308-4146-B7F6-03785EB0E9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406" y="3381082"/>
            <a:ext cx="3723588" cy="543610"/>
          </a:xfrm>
          <a:prstGeom prst="bentConnector3">
            <a:avLst>
              <a:gd name="adj1" fmla="val 127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F1C089-F660-4635-BAC0-B3A4781A5BEF}"/>
              </a:ext>
            </a:extLst>
          </p:cNvPr>
          <p:cNvSpPr/>
          <p:nvPr/>
        </p:nvSpPr>
        <p:spPr>
          <a:xfrm>
            <a:off x="1333893" y="5665510"/>
            <a:ext cx="3087278" cy="697583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B918B3-599C-4857-91B8-4F9FD25BAE67}"/>
              </a:ext>
            </a:extLst>
          </p:cNvPr>
          <p:cNvSpPr txBox="1"/>
          <p:nvPr/>
        </p:nvSpPr>
        <p:spPr>
          <a:xfrm>
            <a:off x="1351567" y="5691135"/>
            <a:ext cx="330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USER CAN DONATE THEIR BLOOD TO HOSPITALS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383DC23-B843-42F7-9E89-9C06C38B35AA}"/>
              </a:ext>
            </a:extLst>
          </p:cNvPr>
          <p:cNvCxnSpPr>
            <a:cxnSpLocks/>
          </p:cNvCxnSpPr>
          <p:nvPr/>
        </p:nvCxnSpPr>
        <p:spPr>
          <a:xfrm>
            <a:off x="2055043" y="3429000"/>
            <a:ext cx="7748832" cy="2085681"/>
          </a:xfrm>
          <a:prstGeom prst="bentConnector3">
            <a:avLst>
              <a:gd name="adj1" fmla="val 99878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C190176-378C-4154-8B1F-57BC9DF87E69}"/>
              </a:ext>
            </a:extLst>
          </p:cNvPr>
          <p:cNvSpPr/>
          <p:nvPr/>
        </p:nvSpPr>
        <p:spPr>
          <a:xfrm>
            <a:off x="8260236" y="5661168"/>
            <a:ext cx="3087278" cy="697583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6F7203-03D2-4012-81F5-C56947DE8B77}"/>
              </a:ext>
            </a:extLst>
          </p:cNvPr>
          <p:cNvSpPr txBox="1"/>
          <p:nvPr/>
        </p:nvSpPr>
        <p:spPr>
          <a:xfrm>
            <a:off x="8260236" y="5653454"/>
            <a:ext cx="330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USER CAN DONATE THEIR BLOOD TO ORGANIZATION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5220B6-AC5B-4B33-BEC7-CF05FD5F8E46}"/>
              </a:ext>
            </a:extLst>
          </p:cNvPr>
          <p:cNvSpPr txBox="1"/>
          <p:nvPr/>
        </p:nvSpPr>
        <p:spPr>
          <a:xfrm>
            <a:off x="5007596" y="5686793"/>
            <a:ext cx="2901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 CAN MAIL TO THE RESPECTIVE HOSPITAL/ORGANIZATION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14BC70E-3D12-4DDF-BC5C-FF173B3F176A}"/>
              </a:ext>
            </a:extLst>
          </p:cNvPr>
          <p:cNvCxnSpPr>
            <a:cxnSpLocks/>
          </p:cNvCxnSpPr>
          <p:nvPr/>
        </p:nvCxnSpPr>
        <p:spPr>
          <a:xfrm rot="5400000">
            <a:off x="6055609" y="4564989"/>
            <a:ext cx="1371075" cy="703867"/>
          </a:xfrm>
          <a:prstGeom prst="bentConnector3">
            <a:avLst>
              <a:gd name="adj1" fmla="val 24561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23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9" grpId="0" animBg="1"/>
      <p:bldP spid="50" grpId="0"/>
      <p:bldP spid="58" grpId="0" animBg="1"/>
      <p:bldP spid="59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5C07F-A6D2-4AE9-A8AD-8CC2B5FA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863" y="738201"/>
            <a:ext cx="2432225" cy="2259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7B872F-6F61-4E2C-9488-5D67ECBDA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911" y="738201"/>
            <a:ext cx="2414020" cy="2259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0C7D44-A4EC-4DB8-97F8-90826E07B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3007"/>
            <a:ext cx="12192000" cy="490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7B469-737C-41BD-937D-21CD7FCAA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5988" y="418920"/>
            <a:ext cx="12257988" cy="29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9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B41BD-A4C1-434C-9250-205EF24A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71" y="2232660"/>
            <a:ext cx="2575560" cy="2392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64404-E9CF-451B-8758-7261108D5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90780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8610C68F-67D1-4D90-8C38-0285247BCD04}"/>
              </a:ext>
            </a:extLst>
          </p:cNvPr>
          <p:cNvCxnSpPr/>
          <p:nvPr/>
        </p:nvCxnSpPr>
        <p:spPr>
          <a:xfrm flipV="1">
            <a:off x="3816287" y="2111604"/>
            <a:ext cx="1509857" cy="13173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iamond 5">
            <a:extLst>
              <a:ext uri="{FF2B5EF4-FFF2-40B4-BE49-F238E27FC236}">
                <a16:creationId xmlns:a16="http://schemas.microsoft.com/office/drawing/2014/main" id="{C146AD02-8EF0-4099-B479-0FE8F89769A5}"/>
              </a:ext>
            </a:extLst>
          </p:cNvPr>
          <p:cNvSpPr/>
          <p:nvPr/>
        </p:nvSpPr>
        <p:spPr>
          <a:xfrm>
            <a:off x="5326144" y="1065229"/>
            <a:ext cx="1753386" cy="213988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330DCF-70BE-4173-9E76-A794E3EBD2B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079530" y="2111605"/>
            <a:ext cx="1104504" cy="2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7C14CC-C1A4-4B25-9DF6-B8A88F52643A}"/>
              </a:ext>
            </a:extLst>
          </p:cNvPr>
          <p:cNvCxnSpPr>
            <a:cxnSpLocks/>
          </p:cNvCxnSpPr>
          <p:nvPr/>
        </p:nvCxnSpPr>
        <p:spPr>
          <a:xfrm flipH="1">
            <a:off x="6207542" y="3120886"/>
            <a:ext cx="1" cy="1140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06785F-2DCC-4CB3-960B-FCD5F0BEC09A}"/>
              </a:ext>
            </a:extLst>
          </p:cNvPr>
          <p:cNvSpPr/>
          <p:nvPr/>
        </p:nvSpPr>
        <p:spPr>
          <a:xfrm>
            <a:off x="5411002" y="4251488"/>
            <a:ext cx="1668528" cy="69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1F8801-9E95-4315-B74E-E87B2ED28501}"/>
              </a:ext>
            </a:extLst>
          </p:cNvPr>
          <p:cNvCxnSpPr>
            <a:stCxn id="9" idx="3"/>
          </p:cNvCxnSpPr>
          <p:nvPr/>
        </p:nvCxnSpPr>
        <p:spPr>
          <a:xfrm flipV="1">
            <a:off x="7079530" y="3572758"/>
            <a:ext cx="3157996" cy="1027494"/>
          </a:xfrm>
          <a:prstGeom prst="bentConnector3">
            <a:avLst>
              <a:gd name="adj1" fmla="val 100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047899-807C-4184-9450-9D68D06EB40F}"/>
              </a:ext>
            </a:extLst>
          </p:cNvPr>
          <p:cNvSpPr txBox="1"/>
          <p:nvPr/>
        </p:nvSpPr>
        <p:spPr>
          <a:xfrm>
            <a:off x="5487968" y="1760451"/>
            <a:ext cx="1348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IF 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DB833-DB1F-47E3-821F-6A906F9C78D3}"/>
              </a:ext>
            </a:extLst>
          </p:cNvPr>
          <p:cNvSpPr txBox="1"/>
          <p:nvPr/>
        </p:nvSpPr>
        <p:spPr>
          <a:xfrm>
            <a:off x="5487968" y="4403793"/>
            <a:ext cx="152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LOGIN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B24929-E1D6-4A09-9592-340AD103D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694" y="1161786"/>
            <a:ext cx="3735360" cy="24085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1F134-B712-4203-B509-267271BC7CD0}"/>
              </a:ext>
            </a:extLst>
          </p:cNvPr>
          <p:cNvSpPr txBox="1"/>
          <p:nvPr/>
        </p:nvSpPr>
        <p:spPr>
          <a:xfrm>
            <a:off x="7087389" y="1810835"/>
            <a:ext cx="117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D3D49-668D-4146-A3F6-BC9C59A7C521}"/>
              </a:ext>
            </a:extLst>
          </p:cNvPr>
          <p:cNvSpPr txBox="1"/>
          <p:nvPr/>
        </p:nvSpPr>
        <p:spPr>
          <a:xfrm>
            <a:off x="5411002" y="3265792"/>
            <a:ext cx="90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NOT LOGIN</a:t>
            </a:r>
          </a:p>
        </p:txBody>
      </p:sp>
    </p:spTree>
    <p:extLst>
      <p:ext uri="{BB962C8B-B14F-4D97-AF65-F5344CB8AC3E}">
        <p14:creationId xmlns:p14="http://schemas.microsoft.com/office/powerpoint/2010/main" val="322252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ACD767-95F6-4675-949A-1EF43B0B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39" y="622484"/>
            <a:ext cx="1493324" cy="1875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D332E3-FC13-4AEC-A7DD-49B5E972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5505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18D4F-697E-4B8A-A4E8-C4A7B893B37E}"/>
              </a:ext>
            </a:extLst>
          </p:cNvPr>
          <p:cNvSpPr txBox="1"/>
          <p:nvPr/>
        </p:nvSpPr>
        <p:spPr>
          <a:xfrm>
            <a:off x="970961" y="5788059"/>
            <a:ext cx="100505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USER CAN REQUEST BLOOD GROUP ACCORDING TO THEIR NEED BY CLICKING ON THESE BUTTONS</a:t>
            </a:r>
          </a:p>
        </p:txBody>
      </p:sp>
    </p:spTree>
    <p:extLst>
      <p:ext uri="{BB962C8B-B14F-4D97-AF65-F5344CB8AC3E}">
        <p14:creationId xmlns:p14="http://schemas.microsoft.com/office/powerpoint/2010/main" val="370623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6570DA-9C37-4715-B18D-9C5D5FFA9EC2}"/>
              </a:ext>
            </a:extLst>
          </p:cNvPr>
          <p:cNvSpPr/>
          <p:nvPr/>
        </p:nvSpPr>
        <p:spPr>
          <a:xfrm>
            <a:off x="0" y="0"/>
            <a:ext cx="1030941" cy="42223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45D6C3-6F20-4FBE-980E-29FEBEBA2945}"/>
              </a:ext>
            </a:extLst>
          </p:cNvPr>
          <p:cNvSpPr/>
          <p:nvPr/>
        </p:nvSpPr>
        <p:spPr>
          <a:xfrm>
            <a:off x="1120588" y="2671482"/>
            <a:ext cx="1030941" cy="418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2743A-8483-436A-AB41-47A032EC31B5}"/>
              </a:ext>
            </a:extLst>
          </p:cNvPr>
          <p:cNvSpPr/>
          <p:nvPr/>
        </p:nvSpPr>
        <p:spPr>
          <a:xfrm>
            <a:off x="2241176" y="0"/>
            <a:ext cx="1030941" cy="42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CE4EBD-0AE1-4AE1-B494-C42EB2450B84}"/>
              </a:ext>
            </a:extLst>
          </p:cNvPr>
          <p:cNvSpPr/>
          <p:nvPr/>
        </p:nvSpPr>
        <p:spPr>
          <a:xfrm>
            <a:off x="3361764" y="2635624"/>
            <a:ext cx="1030941" cy="42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AD3A5-D3F1-45C8-A27D-584D23A53DFB}"/>
              </a:ext>
            </a:extLst>
          </p:cNvPr>
          <p:cNvSpPr/>
          <p:nvPr/>
        </p:nvSpPr>
        <p:spPr>
          <a:xfrm>
            <a:off x="6772831" y="0"/>
            <a:ext cx="1030941" cy="42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4CB59C-EEA8-40C9-B45F-7CAF14D942AC}"/>
              </a:ext>
            </a:extLst>
          </p:cNvPr>
          <p:cNvSpPr/>
          <p:nvPr/>
        </p:nvSpPr>
        <p:spPr>
          <a:xfrm>
            <a:off x="5616386" y="2635624"/>
            <a:ext cx="1030941" cy="42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0C9C81-1C4C-4986-A348-831C5A922022}"/>
              </a:ext>
            </a:extLst>
          </p:cNvPr>
          <p:cNvSpPr/>
          <p:nvPr/>
        </p:nvSpPr>
        <p:spPr>
          <a:xfrm>
            <a:off x="4482352" y="0"/>
            <a:ext cx="1030941" cy="42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274F9-07AB-45E0-A2FF-78BB79398B65}"/>
              </a:ext>
            </a:extLst>
          </p:cNvPr>
          <p:cNvSpPr/>
          <p:nvPr/>
        </p:nvSpPr>
        <p:spPr>
          <a:xfrm>
            <a:off x="7918070" y="2635624"/>
            <a:ext cx="1030941" cy="42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84827-9DA8-48CA-83AE-1F47B857A013}"/>
              </a:ext>
            </a:extLst>
          </p:cNvPr>
          <p:cNvSpPr/>
          <p:nvPr/>
        </p:nvSpPr>
        <p:spPr>
          <a:xfrm>
            <a:off x="9063309" y="0"/>
            <a:ext cx="1030941" cy="42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330792-651D-4EB3-947C-4E2BBB0858FC}"/>
              </a:ext>
            </a:extLst>
          </p:cNvPr>
          <p:cNvSpPr/>
          <p:nvPr/>
        </p:nvSpPr>
        <p:spPr>
          <a:xfrm>
            <a:off x="10208548" y="2626660"/>
            <a:ext cx="1030941" cy="42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AF6827-8918-4055-9C1D-36B9DDF3917C}"/>
              </a:ext>
            </a:extLst>
          </p:cNvPr>
          <p:cNvSpPr/>
          <p:nvPr/>
        </p:nvSpPr>
        <p:spPr>
          <a:xfrm>
            <a:off x="11353787" y="0"/>
            <a:ext cx="838213" cy="422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A61E18-C63D-4FFC-AB15-B4D60BD4D486}"/>
              </a:ext>
            </a:extLst>
          </p:cNvPr>
          <p:cNvSpPr/>
          <p:nvPr/>
        </p:nvSpPr>
        <p:spPr>
          <a:xfrm>
            <a:off x="2234453" y="4625789"/>
            <a:ext cx="1030941" cy="222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34C4-227F-43FD-8EAB-7859292FABE1}"/>
              </a:ext>
            </a:extLst>
          </p:cNvPr>
          <p:cNvSpPr/>
          <p:nvPr/>
        </p:nvSpPr>
        <p:spPr>
          <a:xfrm>
            <a:off x="5628713" y="0"/>
            <a:ext cx="1030941" cy="222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EA7AAF-20AF-4906-81DA-280EBF630978}"/>
              </a:ext>
            </a:extLst>
          </p:cNvPr>
          <p:cNvSpPr/>
          <p:nvPr/>
        </p:nvSpPr>
        <p:spPr>
          <a:xfrm>
            <a:off x="6772831" y="4625788"/>
            <a:ext cx="1030941" cy="222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929AAE-F950-4D13-91D2-0D164A7E2F48}"/>
              </a:ext>
            </a:extLst>
          </p:cNvPr>
          <p:cNvSpPr/>
          <p:nvPr/>
        </p:nvSpPr>
        <p:spPr>
          <a:xfrm>
            <a:off x="10208547" y="8964"/>
            <a:ext cx="1030941" cy="222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5E07A3-559F-481D-847A-FE3252CBB06A}"/>
              </a:ext>
            </a:extLst>
          </p:cNvPr>
          <p:cNvSpPr/>
          <p:nvPr/>
        </p:nvSpPr>
        <p:spPr>
          <a:xfrm>
            <a:off x="1120587" y="8964"/>
            <a:ext cx="1030941" cy="222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52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90B87B-D5B2-48D6-A545-5DCCFC17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28" y="2645478"/>
            <a:ext cx="1404595" cy="1567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345E05-DB39-4084-85F9-D0DD563CC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6" y="2225040"/>
            <a:ext cx="1729740" cy="240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7AB17-1CE6-4422-9905-C4383AD1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028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79A708-3452-4AD7-A0E6-AAF214E0300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70396" y="3429000"/>
            <a:ext cx="253192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30BD7-8485-4674-AAE6-DB6AD22AC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318" y="1221321"/>
            <a:ext cx="7362334" cy="4207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C2EC49-685F-4BE9-8A49-CC170A12694F}"/>
              </a:ext>
            </a:extLst>
          </p:cNvPr>
          <p:cNvSpPr txBox="1"/>
          <p:nvPr/>
        </p:nvSpPr>
        <p:spPr>
          <a:xfrm>
            <a:off x="4209068" y="5636679"/>
            <a:ext cx="7748833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USER CAN REQUEST BLOOD BY CLICKING ON EMAIL BUTTON.</a:t>
            </a:r>
          </a:p>
          <a:p>
            <a:r>
              <a:rPr lang="en-US" b="1" dirty="0"/>
              <a:t>THE REQUEST WILL SEND TO HOSPITAL’S MAIL,THEN THE USER WILL GET NOTIFICATION FROM THE HOSPITAL IF REQUESTED BLOOD IS AVAILABLE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FE0002B-C244-4956-A392-3B21F8444304}"/>
              </a:ext>
            </a:extLst>
          </p:cNvPr>
          <p:cNvCxnSpPr/>
          <p:nvPr/>
        </p:nvCxnSpPr>
        <p:spPr>
          <a:xfrm rot="5400000">
            <a:off x="6806428" y="3732739"/>
            <a:ext cx="2403285" cy="1404594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38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673C5-0A6D-4CB1-9A86-CD117474D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52151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AAE30BD-A2F4-4551-B669-BDADE85B4269}"/>
              </a:ext>
            </a:extLst>
          </p:cNvPr>
          <p:cNvCxnSpPr/>
          <p:nvPr/>
        </p:nvCxnSpPr>
        <p:spPr>
          <a:xfrm rot="5400000">
            <a:off x="-1568369" y="3640237"/>
            <a:ext cx="4490977" cy="636608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headEnd type="triangle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965C36-0489-4772-A4F9-CFB258275E43}"/>
              </a:ext>
            </a:extLst>
          </p:cNvPr>
          <p:cNvCxnSpPr/>
          <p:nvPr/>
        </p:nvCxnSpPr>
        <p:spPr>
          <a:xfrm>
            <a:off x="2453833" y="1713052"/>
            <a:ext cx="1169043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68D75A-F417-4F3B-8E61-6C0E5FEA494E}"/>
              </a:ext>
            </a:extLst>
          </p:cNvPr>
          <p:cNvCxnSpPr/>
          <p:nvPr/>
        </p:nvCxnSpPr>
        <p:spPr>
          <a:xfrm>
            <a:off x="5058137" y="1713052"/>
            <a:ext cx="118061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53CE95-54E7-4010-B779-3BC06B3243B5}"/>
              </a:ext>
            </a:extLst>
          </p:cNvPr>
          <p:cNvCxnSpPr/>
          <p:nvPr/>
        </p:nvCxnSpPr>
        <p:spPr>
          <a:xfrm>
            <a:off x="7674015" y="1713052"/>
            <a:ext cx="1180618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197272-C55E-4FA8-A38F-9588B53D421F}"/>
              </a:ext>
            </a:extLst>
          </p:cNvPr>
          <p:cNvCxnSpPr>
            <a:cxnSpLocks/>
          </p:cNvCxnSpPr>
          <p:nvPr/>
        </p:nvCxnSpPr>
        <p:spPr>
          <a:xfrm flipV="1">
            <a:off x="2453833" y="4352081"/>
            <a:ext cx="1169043" cy="11575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694E95-5980-44BE-9F00-D12577E5DAC5}"/>
              </a:ext>
            </a:extLst>
          </p:cNvPr>
          <p:cNvCxnSpPr/>
          <p:nvPr/>
        </p:nvCxnSpPr>
        <p:spPr>
          <a:xfrm>
            <a:off x="5058137" y="4352081"/>
            <a:ext cx="118061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76712A-60E8-43AF-88E6-DCC922132B33}"/>
              </a:ext>
            </a:extLst>
          </p:cNvPr>
          <p:cNvCxnSpPr/>
          <p:nvPr/>
        </p:nvCxnSpPr>
        <p:spPr>
          <a:xfrm>
            <a:off x="7674015" y="4352081"/>
            <a:ext cx="1180618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8CDE937-F6E3-477A-BB28-E79F0DB1A193}"/>
              </a:ext>
            </a:extLst>
          </p:cNvPr>
          <p:cNvCxnSpPr/>
          <p:nvPr/>
        </p:nvCxnSpPr>
        <p:spPr>
          <a:xfrm>
            <a:off x="9514390" y="2720051"/>
            <a:ext cx="0" cy="625033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E889AF-6C70-4AD7-877E-B575C4DB017A}"/>
              </a:ext>
            </a:extLst>
          </p:cNvPr>
          <p:cNvCxnSpPr/>
          <p:nvPr/>
        </p:nvCxnSpPr>
        <p:spPr>
          <a:xfrm flipH="1">
            <a:off x="358815" y="4363656"/>
            <a:ext cx="636609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5224C0-308B-45C6-9789-2F5E4BB1B3C0}"/>
              </a:ext>
            </a:extLst>
          </p:cNvPr>
          <p:cNvSpPr txBox="1"/>
          <p:nvPr/>
        </p:nvSpPr>
        <p:spPr>
          <a:xfrm>
            <a:off x="84841" y="6100066"/>
            <a:ext cx="1202231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EVERY BOX HAS ITS DATA ABOUT BLOOD GROUP AND WITH PATIENT AND HOSPITAL NAME WHICH HAS BEEN FETCHED FROM DATABASE</a:t>
            </a:r>
          </a:p>
        </p:txBody>
      </p:sp>
    </p:spTree>
    <p:extLst>
      <p:ext uri="{BB962C8B-B14F-4D97-AF65-F5344CB8AC3E}">
        <p14:creationId xmlns:p14="http://schemas.microsoft.com/office/powerpoint/2010/main" val="236629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7A4BE1-C96D-4830-9329-3FC7F488A475}"/>
              </a:ext>
            </a:extLst>
          </p:cNvPr>
          <p:cNvSpPr/>
          <p:nvPr/>
        </p:nvSpPr>
        <p:spPr>
          <a:xfrm>
            <a:off x="122548" y="94268"/>
            <a:ext cx="11934334" cy="65799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8ACC7C-ECAD-4011-B7C1-02FC7153F6B3}"/>
              </a:ext>
            </a:extLst>
          </p:cNvPr>
          <p:cNvSpPr/>
          <p:nvPr/>
        </p:nvSpPr>
        <p:spPr>
          <a:xfrm>
            <a:off x="466626" y="485480"/>
            <a:ext cx="11246178" cy="587289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F0688-1DD1-47EC-82B8-6CC36D963392}"/>
              </a:ext>
            </a:extLst>
          </p:cNvPr>
          <p:cNvSpPr txBox="1"/>
          <p:nvPr/>
        </p:nvSpPr>
        <p:spPr>
          <a:xfrm>
            <a:off x="4956877" y="2999502"/>
            <a:ext cx="2265675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35955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AABFC2-265C-4902-A83D-E74EEA0589AC}"/>
              </a:ext>
            </a:extLst>
          </p:cNvPr>
          <p:cNvSpPr/>
          <p:nvPr/>
        </p:nvSpPr>
        <p:spPr>
          <a:xfrm>
            <a:off x="122548" y="113122"/>
            <a:ext cx="11934334" cy="657991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B1EEE-44A6-4676-A665-5B275B8FF4CA}"/>
              </a:ext>
            </a:extLst>
          </p:cNvPr>
          <p:cNvSpPr/>
          <p:nvPr/>
        </p:nvSpPr>
        <p:spPr>
          <a:xfrm>
            <a:off x="466626" y="485480"/>
            <a:ext cx="11246178" cy="587289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3AFA2-FBA8-4996-8ED5-E181BEFD8A2A}"/>
              </a:ext>
            </a:extLst>
          </p:cNvPr>
          <p:cNvSpPr txBox="1"/>
          <p:nvPr/>
        </p:nvSpPr>
        <p:spPr>
          <a:xfrm>
            <a:off x="4760536" y="2782669"/>
            <a:ext cx="2564091" cy="10464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/>
              <a:t>THANK</a:t>
            </a:r>
            <a:r>
              <a:rPr lang="en-US" sz="4400" b="1" dirty="0"/>
              <a:t>🤝 </a:t>
            </a:r>
            <a:r>
              <a:rPr lang="en-US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205494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F49F7B4-201D-4158-A854-2A5001DF179F}"/>
              </a:ext>
            </a:extLst>
          </p:cNvPr>
          <p:cNvSpPr/>
          <p:nvPr/>
        </p:nvSpPr>
        <p:spPr>
          <a:xfrm>
            <a:off x="1107142" y="4625787"/>
            <a:ext cx="1030941" cy="222324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64C1BE-65AC-4FB5-BA67-FD5CB8A7D85D}"/>
              </a:ext>
            </a:extLst>
          </p:cNvPr>
          <p:cNvSpPr/>
          <p:nvPr/>
        </p:nvSpPr>
        <p:spPr>
          <a:xfrm>
            <a:off x="2205319" y="6055659"/>
            <a:ext cx="1030941" cy="7933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899A27-2191-49B3-A14C-479D4EE963AE}"/>
              </a:ext>
            </a:extLst>
          </p:cNvPr>
          <p:cNvSpPr/>
          <p:nvPr/>
        </p:nvSpPr>
        <p:spPr>
          <a:xfrm>
            <a:off x="-2" y="8964"/>
            <a:ext cx="1030941" cy="222324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9A4A26-6569-4A1F-A0E5-D1D9A92E19BC}"/>
              </a:ext>
            </a:extLst>
          </p:cNvPr>
          <p:cNvSpPr/>
          <p:nvPr/>
        </p:nvSpPr>
        <p:spPr>
          <a:xfrm>
            <a:off x="1120588" y="0"/>
            <a:ext cx="1030941" cy="7933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0D3ECF-9921-40D7-B93B-347EC4DEC57D}"/>
              </a:ext>
            </a:extLst>
          </p:cNvPr>
          <p:cNvSpPr/>
          <p:nvPr/>
        </p:nvSpPr>
        <p:spPr>
          <a:xfrm>
            <a:off x="6750420" y="6064624"/>
            <a:ext cx="1030941" cy="7933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5827EA-470A-4E35-9684-2D96B4F07D15}"/>
              </a:ext>
            </a:extLst>
          </p:cNvPr>
          <p:cNvSpPr/>
          <p:nvPr/>
        </p:nvSpPr>
        <p:spPr>
          <a:xfrm>
            <a:off x="5627591" y="0"/>
            <a:ext cx="1030941" cy="79337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103EB8-539B-4F5C-A533-9F5631FCC4A0}"/>
              </a:ext>
            </a:extLst>
          </p:cNvPr>
          <p:cNvSpPr/>
          <p:nvPr/>
        </p:nvSpPr>
        <p:spPr>
          <a:xfrm>
            <a:off x="10208547" y="-4484"/>
            <a:ext cx="1030941" cy="79337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378284-815C-4B34-A5FF-34DFBCFA0122}"/>
              </a:ext>
            </a:extLst>
          </p:cNvPr>
          <p:cNvSpPr/>
          <p:nvPr/>
        </p:nvSpPr>
        <p:spPr>
          <a:xfrm>
            <a:off x="2265826" y="8964"/>
            <a:ext cx="1030941" cy="222324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AD6470-D311-4509-9A73-6E93EEFC7D74}"/>
              </a:ext>
            </a:extLst>
          </p:cNvPr>
          <p:cNvSpPr/>
          <p:nvPr/>
        </p:nvSpPr>
        <p:spPr>
          <a:xfrm>
            <a:off x="3348317" y="4634753"/>
            <a:ext cx="1030941" cy="222324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B97BB9-B4D6-4BC7-B839-1FBA17E05BF3}"/>
              </a:ext>
            </a:extLst>
          </p:cNvPr>
          <p:cNvSpPr/>
          <p:nvPr/>
        </p:nvSpPr>
        <p:spPr>
          <a:xfrm>
            <a:off x="4482351" y="8964"/>
            <a:ext cx="1030941" cy="222324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33A9A0-B305-461C-B648-5CE41563220F}"/>
              </a:ext>
            </a:extLst>
          </p:cNvPr>
          <p:cNvSpPr/>
          <p:nvPr/>
        </p:nvSpPr>
        <p:spPr>
          <a:xfrm>
            <a:off x="5605181" y="4625786"/>
            <a:ext cx="1030941" cy="222324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DDD26A-6B11-47B8-AF03-4DCD4306BEB3}"/>
              </a:ext>
            </a:extLst>
          </p:cNvPr>
          <p:cNvSpPr/>
          <p:nvPr/>
        </p:nvSpPr>
        <p:spPr>
          <a:xfrm>
            <a:off x="6772831" y="8964"/>
            <a:ext cx="1030941" cy="222324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589D28-2F9A-4584-BA96-337368DB7A44}"/>
              </a:ext>
            </a:extLst>
          </p:cNvPr>
          <p:cNvSpPr/>
          <p:nvPr/>
        </p:nvSpPr>
        <p:spPr>
          <a:xfrm>
            <a:off x="7918069" y="4634753"/>
            <a:ext cx="1030941" cy="22232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74F346-B0D0-4F82-939B-3E516E68D530}"/>
              </a:ext>
            </a:extLst>
          </p:cNvPr>
          <p:cNvSpPr/>
          <p:nvPr/>
        </p:nvSpPr>
        <p:spPr>
          <a:xfrm>
            <a:off x="9063307" y="8964"/>
            <a:ext cx="1030941" cy="222324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3DB528-9874-428F-B76B-C16BFAA2EB58}"/>
              </a:ext>
            </a:extLst>
          </p:cNvPr>
          <p:cNvSpPr/>
          <p:nvPr/>
        </p:nvSpPr>
        <p:spPr>
          <a:xfrm>
            <a:off x="10208547" y="4634752"/>
            <a:ext cx="1030941" cy="222324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A9728F-FE34-4453-AD5F-BF741206CF52}"/>
              </a:ext>
            </a:extLst>
          </p:cNvPr>
          <p:cNvSpPr/>
          <p:nvPr/>
        </p:nvSpPr>
        <p:spPr>
          <a:xfrm>
            <a:off x="11353783" y="-4484"/>
            <a:ext cx="838217" cy="222324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74D8F3-A3A6-4887-931C-0FBEF704F906}"/>
              </a:ext>
            </a:extLst>
          </p:cNvPr>
          <p:cNvSpPr txBox="1"/>
          <p:nvPr/>
        </p:nvSpPr>
        <p:spPr>
          <a:xfrm>
            <a:off x="2687230" y="2767280"/>
            <a:ext cx="6808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gency FB" panose="020B0503020202020204" pitchFamily="34" charset="0"/>
              </a:rPr>
              <a:t>JIF BLOOD DONATES</a:t>
            </a:r>
          </a:p>
        </p:txBody>
      </p:sp>
    </p:spTree>
    <p:extLst>
      <p:ext uri="{BB962C8B-B14F-4D97-AF65-F5344CB8AC3E}">
        <p14:creationId xmlns:p14="http://schemas.microsoft.com/office/powerpoint/2010/main" val="116276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12FB0-850A-49F6-A804-28222D027BC7}"/>
              </a:ext>
            </a:extLst>
          </p:cNvPr>
          <p:cNvSpPr/>
          <p:nvPr/>
        </p:nvSpPr>
        <p:spPr>
          <a:xfrm>
            <a:off x="2939450" y="0"/>
            <a:ext cx="5770535" cy="1169551"/>
          </a:xfrm>
          <a:prstGeom prst="rect">
            <a:avLst/>
          </a:prstGeom>
          <a:effectLst>
            <a:reflection endPos="60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US" sz="7000" dirty="0">
                <a:latin typeface="Agency FB" panose="020B0503020202020204" pitchFamily="34" charset="0"/>
              </a:rPr>
              <a:t>JIF BLOOD DONATES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71475F-62B3-422F-993A-E5F560875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476612"/>
              </p:ext>
            </p:extLst>
          </p:nvPr>
        </p:nvGraphicFramePr>
        <p:xfrm>
          <a:off x="2032000" y="2322413"/>
          <a:ext cx="8128000" cy="1269199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882942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30478327"/>
                    </a:ext>
                  </a:extLst>
                </a:gridCol>
              </a:tblGrid>
              <a:tr h="522679">
                <a:tc>
                  <a:txBody>
                    <a:bodyPr/>
                    <a:lstStyle/>
                    <a:p>
                      <a:r>
                        <a:rPr lang="en-US" dirty="0"/>
                        <a:t>NAME: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TITLE: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378717"/>
                  </a:ext>
                </a:extLst>
              </a:tr>
              <a:tr h="746520">
                <a:tc>
                  <a:txBody>
                    <a:bodyPr/>
                    <a:lstStyle/>
                    <a:p>
                      <a:r>
                        <a:rPr lang="en-US" dirty="0"/>
                        <a:t>J MOHAMED JABIR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BANK MANAGEMENT SYSTEM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8674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7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F171845-6DE2-412C-877B-D986BA616C44}"/>
              </a:ext>
            </a:extLst>
          </p:cNvPr>
          <p:cNvSpPr/>
          <p:nvPr/>
        </p:nvSpPr>
        <p:spPr>
          <a:xfrm rot="10800000">
            <a:off x="10363200" y="0"/>
            <a:ext cx="1828800" cy="1414021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C0F03427-5EF1-4799-B18A-9AD63863CD39}"/>
              </a:ext>
            </a:extLst>
          </p:cNvPr>
          <p:cNvSpPr/>
          <p:nvPr/>
        </p:nvSpPr>
        <p:spPr>
          <a:xfrm rot="16200000">
            <a:off x="207389" y="2493386"/>
            <a:ext cx="1828800" cy="1414021"/>
          </a:xfrm>
          <a:prstGeom prst="triangle">
            <a:avLst/>
          </a:prstGeom>
          <a:solidFill>
            <a:srgbClr val="FCBA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6924652-CA46-4966-936F-DE0DCA356ABC}"/>
              </a:ext>
            </a:extLst>
          </p:cNvPr>
          <p:cNvSpPr/>
          <p:nvPr/>
        </p:nvSpPr>
        <p:spPr>
          <a:xfrm rot="16200000">
            <a:off x="207391" y="4341044"/>
            <a:ext cx="1828800" cy="1414021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4A9B94A-BF0E-42FF-B0F7-EEC56D706AAD}"/>
              </a:ext>
            </a:extLst>
          </p:cNvPr>
          <p:cNvSpPr/>
          <p:nvPr/>
        </p:nvSpPr>
        <p:spPr>
          <a:xfrm rot="5400000">
            <a:off x="-207390" y="3407789"/>
            <a:ext cx="1828800" cy="141402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8A4DE49-EC91-4321-8D7D-2FFF37EDC641}"/>
              </a:ext>
            </a:extLst>
          </p:cNvPr>
          <p:cNvSpPr/>
          <p:nvPr/>
        </p:nvSpPr>
        <p:spPr>
          <a:xfrm rot="5400000">
            <a:off x="-207390" y="5236590"/>
            <a:ext cx="1828800" cy="141402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DEA042C-98D8-4BAC-8CB8-CFB0097692F5}"/>
              </a:ext>
            </a:extLst>
          </p:cNvPr>
          <p:cNvSpPr/>
          <p:nvPr/>
        </p:nvSpPr>
        <p:spPr>
          <a:xfrm rot="10800000">
            <a:off x="9296400" y="1503572"/>
            <a:ext cx="1828800" cy="1414021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00CF1CE-AC2C-4F37-9222-4B4606E08930}"/>
              </a:ext>
            </a:extLst>
          </p:cNvPr>
          <p:cNvSpPr/>
          <p:nvPr/>
        </p:nvSpPr>
        <p:spPr>
          <a:xfrm rot="10800000">
            <a:off x="8229600" y="0"/>
            <a:ext cx="1828800" cy="1414021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6DD2D86-7D9C-452E-9923-CDDFFABE8DD0}"/>
              </a:ext>
            </a:extLst>
          </p:cNvPr>
          <p:cNvSpPr/>
          <p:nvPr/>
        </p:nvSpPr>
        <p:spPr>
          <a:xfrm>
            <a:off x="9296400" y="-1"/>
            <a:ext cx="1828800" cy="1414021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A0963-72CF-4065-967F-E8731B033C0B}"/>
              </a:ext>
            </a:extLst>
          </p:cNvPr>
          <p:cNvSpPr/>
          <p:nvPr/>
        </p:nvSpPr>
        <p:spPr>
          <a:xfrm>
            <a:off x="-1" y="150828"/>
            <a:ext cx="3157980" cy="34879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523A4-4A07-4576-BE56-BD2C57738FF8}"/>
              </a:ext>
            </a:extLst>
          </p:cNvPr>
          <p:cNvSpPr/>
          <p:nvPr/>
        </p:nvSpPr>
        <p:spPr>
          <a:xfrm>
            <a:off x="-1" y="565607"/>
            <a:ext cx="2700780" cy="34879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14717-B448-4243-8358-E0C6EC53B652}"/>
              </a:ext>
            </a:extLst>
          </p:cNvPr>
          <p:cNvSpPr txBox="1"/>
          <p:nvPr/>
        </p:nvSpPr>
        <p:spPr>
          <a:xfrm>
            <a:off x="2644302" y="2277067"/>
            <a:ext cx="4192621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QUICK SUMMARY OF THE PROJECT: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C9A7E-2F2D-4E58-A010-F37C473189D3}"/>
              </a:ext>
            </a:extLst>
          </p:cNvPr>
          <p:cNvSpPr txBox="1"/>
          <p:nvPr/>
        </p:nvSpPr>
        <p:spPr>
          <a:xfrm>
            <a:off x="2644302" y="3191467"/>
            <a:ext cx="681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my </a:t>
            </a:r>
            <a:r>
              <a:rPr lang="en-US" b="1" dirty="0"/>
              <a:t>“Blood Bank Management System” </a:t>
            </a:r>
            <a:r>
              <a:rPr lang="en-US" dirty="0"/>
              <a:t>project where a user can </a:t>
            </a:r>
          </a:p>
          <a:p>
            <a:r>
              <a:rPr lang="en-US" dirty="0"/>
              <a:t>find all blood group types if any need, they can donate blood, they can</a:t>
            </a:r>
          </a:p>
          <a:p>
            <a:r>
              <a:rPr lang="en-US" dirty="0"/>
              <a:t>get blood from someone through this website. </a:t>
            </a:r>
          </a:p>
        </p:txBody>
      </p:sp>
    </p:spTree>
    <p:extLst>
      <p:ext uri="{BB962C8B-B14F-4D97-AF65-F5344CB8AC3E}">
        <p14:creationId xmlns:p14="http://schemas.microsoft.com/office/powerpoint/2010/main" val="4207997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FF38952A-0E3C-4162-A8FB-F7244F300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1252" y="2228653"/>
            <a:ext cx="789496" cy="813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E91861-2E19-4880-B0B9-403768BF75EC}"/>
              </a:ext>
            </a:extLst>
          </p:cNvPr>
          <p:cNvSpPr txBox="1"/>
          <p:nvPr/>
        </p:nvSpPr>
        <p:spPr>
          <a:xfrm>
            <a:off x="112911" y="3042501"/>
            <a:ext cx="11966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Let’s get into the presentation…</a:t>
            </a:r>
          </a:p>
        </p:txBody>
      </p:sp>
    </p:spTree>
    <p:extLst>
      <p:ext uri="{BB962C8B-B14F-4D97-AF65-F5344CB8AC3E}">
        <p14:creationId xmlns:p14="http://schemas.microsoft.com/office/powerpoint/2010/main" val="179893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30925C-35F1-4D7A-9D5A-20A6E4372B4C}"/>
              </a:ext>
            </a:extLst>
          </p:cNvPr>
          <p:cNvSpPr txBox="1"/>
          <p:nvPr/>
        </p:nvSpPr>
        <p:spPr>
          <a:xfrm>
            <a:off x="4728210" y="2036445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686FF7C-2795-4275-ACB7-0C389C1EED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112" y="525259"/>
            <a:ext cx="712299" cy="53732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10E0B2-1C81-4D6A-99B0-5A029A6A6A5D}"/>
              </a:ext>
            </a:extLst>
          </p:cNvPr>
          <p:cNvSpPr txBox="1"/>
          <p:nvPr/>
        </p:nvSpPr>
        <p:spPr>
          <a:xfrm>
            <a:off x="730578" y="1150072"/>
            <a:ext cx="853125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LOGO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DFFDA53-0BB6-435D-9FF7-991AB363226F}"/>
              </a:ext>
            </a:extLst>
          </p:cNvPr>
          <p:cNvCxnSpPr>
            <a:cxnSpLocks/>
          </p:cNvCxnSpPr>
          <p:nvPr/>
        </p:nvCxnSpPr>
        <p:spPr>
          <a:xfrm rot="5400000">
            <a:off x="8875310" y="417936"/>
            <a:ext cx="786152" cy="6781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888D38-2316-4131-8B00-E715043E922F}"/>
              </a:ext>
            </a:extLst>
          </p:cNvPr>
          <p:cNvSpPr txBox="1"/>
          <p:nvPr/>
        </p:nvSpPr>
        <p:spPr>
          <a:xfrm>
            <a:off x="7996501" y="1137108"/>
            <a:ext cx="1865643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HOME BUTTON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2B67180-34CA-4094-B942-0EAD7EB0C494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10062094" y="686176"/>
            <a:ext cx="699334" cy="2025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F41901-D46D-46EB-8B74-33DCFD492735}"/>
              </a:ext>
            </a:extLst>
          </p:cNvPr>
          <p:cNvSpPr txBox="1"/>
          <p:nvPr/>
        </p:nvSpPr>
        <p:spPr>
          <a:xfrm>
            <a:off x="9879074" y="1137108"/>
            <a:ext cx="1267903" cy="369332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ABOUT US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1684338-2BEE-4C0D-B5A3-24DE8F8F0BC6}"/>
              </a:ext>
            </a:extLst>
          </p:cNvPr>
          <p:cNvCxnSpPr>
            <a:cxnSpLocks/>
          </p:cNvCxnSpPr>
          <p:nvPr/>
        </p:nvCxnSpPr>
        <p:spPr>
          <a:xfrm rot="5400000">
            <a:off x="10265632" y="1147027"/>
            <a:ext cx="1653152" cy="1256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B4443D-4DEF-4052-99A2-08B9D7A38C7F}"/>
              </a:ext>
            </a:extLst>
          </p:cNvPr>
          <p:cNvSpPr txBox="1"/>
          <p:nvPr/>
        </p:nvSpPr>
        <p:spPr>
          <a:xfrm>
            <a:off x="9862144" y="2036445"/>
            <a:ext cx="1865642" cy="64633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SIGN IN BUTTON</a:t>
            </a:r>
          </a:p>
          <a:p>
            <a:r>
              <a:rPr lang="en-US" b="1" dirty="0"/>
              <a:t>FOR NEW USER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38D1F01-B3E2-4F68-BF6B-6EAD5107A40E}"/>
              </a:ext>
            </a:extLst>
          </p:cNvPr>
          <p:cNvCxnSpPr>
            <a:cxnSpLocks/>
          </p:cNvCxnSpPr>
          <p:nvPr/>
        </p:nvCxnSpPr>
        <p:spPr>
          <a:xfrm rot="5400000">
            <a:off x="10293510" y="1812900"/>
            <a:ext cx="2985907" cy="2462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F0DEA5C-CE30-4880-AB35-4341A81C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007"/>
            <a:ext cx="12192000" cy="4907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D08944-63CA-454F-8874-836515D77DCA}"/>
              </a:ext>
            </a:extLst>
          </p:cNvPr>
          <p:cNvSpPr txBox="1"/>
          <p:nvPr/>
        </p:nvSpPr>
        <p:spPr>
          <a:xfrm>
            <a:off x="10909677" y="3497342"/>
            <a:ext cx="1507275" cy="92333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LOGIN IF ALREADY REGISTERED </a:t>
            </a:r>
          </a:p>
        </p:txBody>
      </p:sp>
    </p:spTree>
    <p:extLst>
      <p:ext uri="{BB962C8B-B14F-4D97-AF65-F5344CB8AC3E}">
        <p14:creationId xmlns:p14="http://schemas.microsoft.com/office/powerpoint/2010/main" val="1795359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3" grpId="0"/>
      <p:bldP spid="25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C7D44-A4EC-4DB8-97F8-90826E07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007"/>
            <a:ext cx="12192000" cy="490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7B469-737C-41BD-937D-21CD7FCA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988" y="418920"/>
            <a:ext cx="12257988" cy="2980267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42C28E1-0B99-407B-87C6-B639EAE8F3F0}"/>
              </a:ext>
            </a:extLst>
          </p:cNvPr>
          <p:cNvCxnSpPr/>
          <p:nvPr/>
        </p:nvCxnSpPr>
        <p:spPr>
          <a:xfrm rot="5400000">
            <a:off x="2121032" y="3044858"/>
            <a:ext cx="904973" cy="82955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83B6E4-5014-4865-85F7-91D141306B41}"/>
              </a:ext>
            </a:extLst>
          </p:cNvPr>
          <p:cNvSpPr txBox="1"/>
          <p:nvPr/>
        </p:nvSpPr>
        <p:spPr>
          <a:xfrm>
            <a:off x="1432874" y="4021943"/>
            <a:ext cx="2281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IT SHOWS ALL BLOOD TYPES AVAILABLE IN THE HOSPITAL WITH EMAIL ID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DC4C06-5232-4552-848A-E4F103C954EB}"/>
              </a:ext>
            </a:extLst>
          </p:cNvPr>
          <p:cNvCxnSpPr/>
          <p:nvPr/>
        </p:nvCxnSpPr>
        <p:spPr>
          <a:xfrm>
            <a:off x="6063006" y="3007151"/>
            <a:ext cx="0" cy="772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C90625-9831-4F6E-A7A0-E81D6E6BDD84}"/>
              </a:ext>
            </a:extLst>
          </p:cNvPr>
          <p:cNvSpPr txBox="1"/>
          <p:nvPr/>
        </p:nvSpPr>
        <p:spPr>
          <a:xfrm>
            <a:off x="5316718" y="4018641"/>
            <a:ext cx="1762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USER WANT TO DONATE THEIR BLOOD THEY CAN CLICK HERE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9F10A40-489C-4F72-8D4B-8788FD766EF7}"/>
              </a:ext>
            </a:extLst>
          </p:cNvPr>
          <p:cNvCxnSpPr/>
          <p:nvPr/>
        </p:nvCxnSpPr>
        <p:spPr>
          <a:xfrm rot="16200000" flipH="1">
            <a:off x="9172280" y="3044859"/>
            <a:ext cx="904974" cy="82955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108F27-EB5C-4B67-88EC-9678E423F591}"/>
              </a:ext>
            </a:extLst>
          </p:cNvPr>
          <p:cNvSpPr txBox="1"/>
          <p:nvPr/>
        </p:nvSpPr>
        <p:spPr>
          <a:xfrm>
            <a:off x="8889476" y="4021943"/>
            <a:ext cx="222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ANY PATIENTS NEED BLOOD THEY CAN APPPLY HERE</a:t>
            </a:r>
          </a:p>
        </p:txBody>
      </p:sp>
    </p:spTree>
    <p:extLst>
      <p:ext uri="{BB962C8B-B14F-4D97-AF65-F5344CB8AC3E}">
        <p14:creationId xmlns:p14="http://schemas.microsoft.com/office/powerpoint/2010/main" val="17362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E71393-F7D7-44FF-B273-4FD3D350BD16}"/>
              </a:ext>
            </a:extLst>
          </p:cNvPr>
          <p:cNvSpPr txBox="1"/>
          <p:nvPr/>
        </p:nvSpPr>
        <p:spPr>
          <a:xfrm>
            <a:off x="3559215" y="2274838"/>
            <a:ext cx="5561636" cy="23083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/>
              <a:t>LET’S LOOK INTO A SMALL VIDEO OF MAIN PAGE</a:t>
            </a:r>
          </a:p>
        </p:txBody>
      </p:sp>
    </p:spTree>
    <p:extLst>
      <p:ext uri="{BB962C8B-B14F-4D97-AF65-F5344CB8AC3E}">
        <p14:creationId xmlns:p14="http://schemas.microsoft.com/office/powerpoint/2010/main" val="2378677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1052</TotalTime>
  <Words>264</Words>
  <Application>Microsoft Office PowerPoint</Application>
  <PresentationFormat>Widescreen</PresentationFormat>
  <Paragraphs>44</Paragraphs>
  <Slides>23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Agency FB</vt:lpstr>
      <vt:lpstr>Calibri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JIF BLOOD DONATES</dc:title>
  <dc:creator>mohamed jabir♡8835♡</dc:creator>
  <cp:lastModifiedBy>mohamed jabir♡8835♡</cp:lastModifiedBy>
  <cp:revision>73</cp:revision>
  <dcterms:created xsi:type="dcterms:W3CDTF">2024-03-29T19:22:29Z</dcterms:created>
  <dcterms:modified xsi:type="dcterms:W3CDTF">2024-04-18T12:51:53Z</dcterms:modified>
</cp:coreProperties>
</file>